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7" r:id="rId11"/>
    <p:sldId id="268" r:id="rId12"/>
    <p:sldId id="269" r:id="rId13"/>
    <p:sldId id="271" r:id="rId14"/>
    <p:sldId id="279" r:id="rId15"/>
    <p:sldId id="275" r:id="rId16"/>
    <p:sldId id="276" r:id="rId17"/>
    <p:sldId id="26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DCDCDC"/>
    <a:srgbClr val="E5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1572F-1FE4-4618-8E7C-EEB306CBB6E3}" v="6" dt="2024-08-28T18:01:10.785"/>
    <p1510:client id="{ECE629C9-FC5B-423D-91AB-9096A1AB2E40}" v="320" dt="2024-08-28T16:53:20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yad Aly" userId="3e865e50e826ae1c" providerId="LiveId" clId="{9671572F-1FE4-4618-8E7C-EEB306CBB6E3}"/>
    <pc:docChg chg="undo custSel delSld modSld">
      <pc:chgData name="Zeyad Aly" userId="3e865e50e826ae1c" providerId="LiveId" clId="{9671572F-1FE4-4618-8E7C-EEB306CBB6E3}" dt="2024-08-28T18:03:11.544" v="264" actId="47"/>
      <pc:docMkLst>
        <pc:docMk/>
      </pc:docMkLst>
      <pc:sldChg chg="addSp modSp mod">
        <pc:chgData name="Zeyad Aly" userId="3e865e50e826ae1c" providerId="LiveId" clId="{9671572F-1FE4-4618-8E7C-EEB306CBB6E3}" dt="2024-08-28T18:02:24.224" v="262" actId="1036"/>
        <pc:sldMkLst>
          <pc:docMk/>
          <pc:sldMk cId="0" sldId="266"/>
        </pc:sldMkLst>
        <pc:spChg chg="mod">
          <ac:chgData name="Zeyad Aly" userId="3e865e50e826ae1c" providerId="LiveId" clId="{9671572F-1FE4-4618-8E7C-EEB306CBB6E3}" dt="2024-08-28T17:38:07.593" v="1" actId="1076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Zeyad Aly" userId="3e865e50e826ae1c" providerId="LiveId" clId="{9671572F-1FE4-4618-8E7C-EEB306CBB6E3}" dt="2024-08-28T18:02:24.224" v="262" actId="1036"/>
          <ac:spMkLst>
            <pc:docMk/>
            <pc:sldMk cId="0" sldId="266"/>
            <ac:spMk id="15" creationId="{54D44BFA-0660-77F4-3CF5-DF7D2229DA97}"/>
          </ac:spMkLst>
        </pc:spChg>
        <pc:spChg chg="mod">
          <ac:chgData name="Zeyad Aly" userId="3e865e50e826ae1c" providerId="LiveId" clId="{9671572F-1FE4-4618-8E7C-EEB306CBB6E3}" dt="2024-08-28T17:58:06.742" v="193" actId="1076"/>
          <ac:spMkLst>
            <pc:docMk/>
            <pc:sldMk cId="0" sldId="266"/>
            <ac:spMk id="21" creationId="{6F27D624-D81E-A202-E377-8648283E5499}"/>
          </ac:spMkLst>
        </pc:spChg>
        <pc:grpChg chg="mod">
          <ac:chgData name="Zeyad Aly" userId="3e865e50e826ae1c" providerId="LiveId" clId="{9671572F-1FE4-4618-8E7C-EEB306CBB6E3}" dt="2024-08-28T17:41:25.253" v="181" actId="1035"/>
          <ac:grpSpMkLst>
            <pc:docMk/>
            <pc:sldMk cId="0" sldId="266"/>
            <ac:grpSpMk id="3" creationId="{00000000-0000-0000-0000-000000000000}"/>
          </ac:grpSpMkLst>
        </pc:grpChg>
        <pc:grpChg chg="mod">
          <ac:chgData name="Zeyad Aly" userId="3e865e50e826ae1c" providerId="LiveId" clId="{9671572F-1FE4-4618-8E7C-EEB306CBB6E3}" dt="2024-08-28T17:41:27.863" v="186" actId="1036"/>
          <ac:grpSpMkLst>
            <pc:docMk/>
            <pc:sldMk cId="0" sldId="266"/>
            <ac:grpSpMk id="6" creationId="{00000000-0000-0000-0000-000000000000}"/>
          </ac:grpSpMkLst>
        </pc:grpChg>
        <pc:grpChg chg="mod">
          <ac:chgData name="Zeyad Aly" userId="3e865e50e826ae1c" providerId="LiveId" clId="{9671572F-1FE4-4618-8E7C-EEB306CBB6E3}" dt="2024-08-28T17:41:30.591" v="190" actId="1035"/>
          <ac:grpSpMkLst>
            <pc:docMk/>
            <pc:sldMk cId="0" sldId="266"/>
            <ac:grpSpMk id="9" creationId="{00000000-0000-0000-0000-000000000000}"/>
          </ac:grpSpMkLst>
        </pc:grpChg>
      </pc:sldChg>
      <pc:sldChg chg="modSp mod">
        <pc:chgData name="Zeyad Aly" userId="3e865e50e826ae1c" providerId="LiveId" clId="{9671572F-1FE4-4618-8E7C-EEB306CBB6E3}" dt="2024-08-28T17:39:23.906" v="111" actId="1076"/>
        <pc:sldMkLst>
          <pc:docMk/>
          <pc:sldMk cId="0" sldId="278"/>
        </pc:sldMkLst>
        <pc:spChg chg="mod">
          <ac:chgData name="Zeyad Aly" userId="3e865e50e826ae1c" providerId="LiveId" clId="{9671572F-1FE4-4618-8E7C-EEB306CBB6E3}" dt="2024-08-28T17:39:17.704" v="110" actId="1076"/>
          <ac:spMkLst>
            <pc:docMk/>
            <pc:sldMk cId="0" sldId="278"/>
            <ac:spMk id="9" creationId="{00000000-0000-0000-0000-000000000000}"/>
          </ac:spMkLst>
        </pc:spChg>
        <pc:grpChg chg="mod">
          <ac:chgData name="Zeyad Aly" userId="3e865e50e826ae1c" providerId="LiveId" clId="{9671572F-1FE4-4618-8E7C-EEB306CBB6E3}" dt="2024-08-28T17:38:43.744" v="52" actId="1036"/>
          <ac:grpSpMkLst>
            <pc:docMk/>
            <pc:sldMk cId="0" sldId="278"/>
            <ac:grpSpMk id="5" creationId="{00000000-0000-0000-0000-000000000000}"/>
          </ac:grpSpMkLst>
        </pc:grpChg>
        <pc:grpChg chg="mod">
          <ac:chgData name="Zeyad Aly" userId="3e865e50e826ae1c" providerId="LiveId" clId="{9671572F-1FE4-4618-8E7C-EEB306CBB6E3}" dt="2024-08-28T17:39:09.605" v="109" actId="1036"/>
          <ac:grpSpMkLst>
            <pc:docMk/>
            <pc:sldMk cId="0" sldId="278"/>
            <ac:grpSpMk id="8" creationId="{00000000-0000-0000-0000-000000000000}"/>
          </ac:grpSpMkLst>
        </pc:grpChg>
        <pc:grpChg chg="mod">
          <ac:chgData name="Zeyad Aly" userId="3e865e50e826ae1c" providerId="LiveId" clId="{9671572F-1FE4-4618-8E7C-EEB306CBB6E3}" dt="2024-08-28T17:39:23.906" v="111" actId="1076"/>
          <ac:grpSpMkLst>
            <pc:docMk/>
            <pc:sldMk cId="0" sldId="278"/>
            <ac:grpSpMk id="11" creationId="{00000000-0000-0000-0000-000000000000}"/>
          </ac:grpSpMkLst>
        </pc:grpChg>
      </pc:sldChg>
      <pc:sldChg chg="del">
        <pc:chgData name="Zeyad Aly" userId="3e865e50e826ae1c" providerId="LiveId" clId="{9671572F-1FE4-4618-8E7C-EEB306CBB6E3}" dt="2024-08-28T18:03:11.544" v="264" actId="47"/>
        <pc:sldMkLst>
          <pc:docMk/>
          <pc:sldMk cId="3989310319" sldId="283"/>
        </pc:sldMkLst>
      </pc:sldChg>
      <pc:sldChg chg="del">
        <pc:chgData name="Zeyad Aly" userId="3e865e50e826ae1c" providerId="LiveId" clId="{9671572F-1FE4-4618-8E7C-EEB306CBB6E3}" dt="2024-08-28T18:03:09.579" v="263" actId="47"/>
        <pc:sldMkLst>
          <pc:docMk/>
          <pc:sldMk cId="21355509" sldId="284"/>
        </pc:sldMkLst>
      </pc:sldChg>
    </pc:docChg>
  </pc:docChgLst>
  <pc:docChgLst>
    <pc:chgData name="Zeyad Aly" userId="3e865e50e826ae1c" providerId="LiveId" clId="{ECE629C9-FC5B-423D-91AB-9096A1AB2E40}"/>
    <pc:docChg chg="undo redo custSel addSld delSld modSld sldOrd">
      <pc:chgData name="Zeyad Aly" userId="3e865e50e826ae1c" providerId="LiveId" clId="{ECE629C9-FC5B-423D-91AB-9096A1AB2E40}" dt="2024-08-28T16:52:30.808" v="843"/>
      <pc:docMkLst>
        <pc:docMk/>
      </pc:docMkLst>
      <pc:sldChg chg="modSp mod">
        <pc:chgData name="Zeyad Aly" userId="3e865e50e826ae1c" providerId="LiveId" clId="{ECE629C9-FC5B-423D-91AB-9096A1AB2E40}" dt="2024-08-28T16:49:06.182" v="830" actId="1038"/>
        <pc:sldMkLst>
          <pc:docMk/>
          <pc:sldMk cId="3257415795" sldId="257"/>
        </pc:sldMkLst>
        <pc:picChg chg="mod">
          <ac:chgData name="Zeyad Aly" userId="3e865e50e826ae1c" providerId="LiveId" clId="{ECE629C9-FC5B-423D-91AB-9096A1AB2E40}" dt="2024-08-28T16:49:06.182" v="830" actId="1038"/>
          <ac:picMkLst>
            <pc:docMk/>
            <pc:sldMk cId="3257415795" sldId="257"/>
            <ac:picMk id="13" creationId="{D1B1FAE9-8F39-B6D8-6232-1087825740B2}"/>
          </ac:picMkLst>
        </pc:picChg>
      </pc:sldChg>
      <pc:sldChg chg="addSp modSp mod">
        <pc:chgData name="Zeyad Aly" userId="3e865e50e826ae1c" providerId="LiveId" clId="{ECE629C9-FC5B-423D-91AB-9096A1AB2E40}" dt="2024-08-28T15:18:09.785" v="586" actId="167"/>
        <pc:sldMkLst>
          <pc:docMk/>
          <pc:sldMk cId="2203139725" sldId="261"/>
        </pc:sldMkLst>
        <pc:picChg chg="add ord">
          <ac:chgData name="Zeyad Aly" userId="3e865e50e826ae1c" providerId="LiveId" clId="{ECE629C9-FC5B-423D-91AB-9096A1AB2E40}" dt="2024-08-28T15:18:09.785" v="586" actId="167"/>
          <ac:picMkLst>
            <pc:docMk/>
            <pc:sldMk cId="2203139725" sldId="261"/>
            <ac:picMk id="3" creationId="{542FC003-F5AE-EB73-758C-A8EC4D44B57A}"/>
          </ac:picMkLst>
        </pc:picChg>
      </pc:sldChg>
      <pc:sldChg chg="addSp modSp mod">
        <pc:chgData name="Zeyad Aly" userId="3e865e50e826ae1c" providerId="LiveId" clId="{ECE629C9-FC5B-423D-91AB-9096A1AB2E40}" dt="2024-08-28T15:18:01.401" v="584" actId="167"/>
        <pc:sldMkLst>
          <pc:docMk/>
          <pc:sldMk cId="3264702632" sldId="262"/>
        </pc:sldMkLst>
        <pc:picChg chg="add ord">
          <ac:chgData name="Zeyad Aly" userId="3e865e50e826ae1c" providerId="LiveId" clId="{ECE629C9-FC5B-423D-91AB-9096A1AB2E40}" dt="2024-08-28T15:18:01.401" v="584" actId="167"/>
          <ac:picMkLst>
            <pc:docMk/>
            <pc:sldMk cId="3264702632" sldId="262"/>
            <ac:picMk id="2" creationId="{010E93D8-5E27-C098-40A4-8F920151D4DD}"/>
          </ac:picMkLst>
        </pc:picChg>
      </pc:sldChg>
      <pc:sldChg chg="del">
        <pc:chgData name="Zeyad Aly" userId="3e865e50e826ae1c" providerId="LiveId" clId="{ECE629C9-FC5B-423D-91AB-9096A1AB2E40}" dt="2024-08-28T14:30:49.527" v="281" actId="2696"/>
        <pc:sldMkLst>
          <pc:docMk/>
          <pc:sldMk cId="4203575226" sldId="263"/>
        </pc:sldMkLst>
      </pc:sldChg>
      <pc:sldChg chg="addSp modSp mod">
        <pc:chgData name="Zeyad Aly" userId="3e865e50e826ae1c" providerId="LiveId" clId="{ECE629C9-FC5B-423D-91AB-9096A1AB2E40}" dt="2024-08-28T15:45:21.727" v="793" actId="14826"/>
        <pc:sldMkLst>
          <pc:docMk/>
          <pc:sldMk cId="400129089" sldId="264"/>
        </pc:sldMkLst>
        <pc:picChg chg="add ord">
          <ac:chgData name="Zeyad Aly" userId="3e865e50e826ae1c" providerId="LiveId" clId="{ECE629C9-FC5B-423D-91AB-9096A1AB2E40}" dt="2024-08-28T15:18:25.317" v="588" actId="167"/>
          <ac:picMkLst>
            <pc:docMk/>
            <pc:sldMk cId="400129089" sldId="264"/>
            <ac:picMk id="2" creationId="{EA836B26-1D3C-E375-8305-1A028EA11A73}"/>
          </ac:picMkLst>
        </pc:picChg>
        <pc:picChg chg="mod">
          <ac:chgData name="Zeyad Aly" userId="3e865e50e826ae1c" providerId="LiveId" clId="{ECE629C9-FC5B-423D-91AB-9096A1AB2E40}" dt="2024-08-28T15:45:21.727" v="793" actId="14826"/>
          <ac:picMkLst>
            <pc:docMk/>
            <pc:sldMk cId="400129089" sldId="264"/>
            <ac:picMk id="7" creationId="{57767A92-17C0-3661-9C37-EC308FB0C6C0}"/>
          </ac:picMkLst>
        </pc:picChg>
      </pc:sldChg>
      <pc:sldChg chg="addSp modSp mod">
        <pc:chgData name="Zeyad Aly" userId="3e865e50e826ae1c" providerId="LiveId" clId="{ECE629C9-FC5B-423D-91AB-9096A1AB2E40}" dt="2024-08-28T15:46:05.781" v="794" actId="14826"/>
        <pc:sldMkLst>
          <pc:docMk/>
          <pc:sldMk cId="2054043897" sldId="265"/>
        </pc:sldMkLst>
        <pc:picChg chg="add ord">
          <ac:chgData name="Zeyad Aly" userId="3e865e50e826ae1c" providerId="LiveId" clId="{ECE629C9-FC5B-423D-91AB-9096A1AB2E40}" dt="2024-08-28T15:18:30.625" v="590" actId="167"/>
          <ac:picMkLst>
            <pc:docMk/>
            <pc:sldMk cId="2054043897" sldId="265"/>
            <ac:picMk id="2" creationId="{E5262F29-0F04-8B51-FD59-DAC456710A08}"/>
          </ac:picMkLst>
        </pc:picChg>
        <pc:picChg chg="mod">
          <ac:chgData name="Zeyad Aly" userId="3e865e50e826ae1c" providerId="LiveId" clId="{ECE629C9-FC5B-423D-91AB-9096A1AB2E40}" dt="2024-08-28T15:46:05.781" v="794" actId="14826"/>
          <ac:picMkLst>
            <pc:docMk/>
            <pc:sldMk cId="2054043897" sldId="265"/>
            <ac:picMk id="7" creationId="{57767A92-17C0-3661-9C37-EC308FB0C6C0}"/>
          </ac:picMkLst>
        </pc:picChg>
      </pc:sldChg>
      <pc:sldChg chg="addSp delSp modSp add del mod ord modTransition">
        <pc:chgData name="Zeyad Aly" userId="3e865e50e826ae1c" providerId="LiveId" clId="{ECE629C9-FC5B-423D-91AB-9096A1AB2E40}" dt="2024-08-28T16:52:20.880" v="842"/>
        <pc:sldMkLst>
          <pc:docMk/>
          <pc:sldMk cId="0" sldId="266"/>
        </pc:sldMkLst>
        <pc:spChg chg="add del mod">
          <ac:chgData name="Zeyad Aly" userId="3e865e50e826ae1c" providerId="LiveId" clId="{ECE629C9-FC5B-423D-91AB-9096A1AB2E40}" dt="2024-08-28T15:09:29.124" v="523" actId="21"/>
          <ac:spMkLst>
            <pc:docMk/>
            <pc:sldMk cId="0" sldId="266"/>
            <ac:spMk id="2" creationId="{00000000-0000-0000-0000-000000000000}"/>
          </ac:spMkLst>
        </pc:spChg>
        <pc:spChg chg="mod">
          <ac:chgData name="Zeyad Aly" userId="3e865e50e826ae1c" providerId="LiveId" clId="{ECE629C9-FC5B-423D-91AB-9096A1AB2E40}" dt="2024-08-28T15:09:03.704" v="519" actId="14100"/>
          <ac:spMkLst>
            <pc:docMk/>
            <pc:sldMk cId="0" sldId="266"/>
            <ac:spMk id="13" creationId="{00000000-0000-0000-0000-000000000000}"/>
          </ac:spMkLst>
        </pc:spChg>
        <pc:spChg chg="mod">
          <ac:chgData name="Zeyad Aly" userId="3e865e50e826ae1c" providerId="LiveId" clId="{ECE629C9-FC5B-423D-91AB-9096A1AB2E40}" dt="2024-08-28T15:09:17.211" v="521" actId="255"/>
          <ac:spMkLst>
            <pc:docMk/>
            <pc:sldMk cId="0" sldId="266"/>
            <ac:spMk id="14" creationId="{00000000-0000-0000-0000-000000000000}"/>
          </ac:spMkLst>
        </pc:spChg>
        <pc:spChg chg="del mod">
          <ac:chgData name="Zeyad Aly" userId="3e865e50e826ae1c" providerId="LiveId" clId="{ECE629C9-FC5B-423D-91AB-9096A1AB2E40}" dt="2024-08-28T15:06:14.382" v="474" actId="21"/>
          <ac:spMkLst>
            <pc:docMk/>
            <pc:sldMk cId="0" sldId="266"/>
            <ac:spMk id="15" creationId="{00000000-0000-0000-0000-000000000000}"/>
          </ac:spMkLst>
        </pc:spChg>
        <pc:spChg chg="add">
          <ac:chgData name="Zeyad Aly" userId="3e865e50e826ae1c" providerId="LiveId" clId="{ECE629C9-FC5B-423D-91AB-9096A1AB2E40}" dt="2024-08-28T14:52:23.405" v="355"/>
          <ac:spMkLst>
            <pc:docMk/>
            <pc:sldMk cId="0" sldId="266"/>
            <ac:spMk id="16" creationId="{3CC32BB4-535B-4FC3-84F8-2EF99F6EDD58}"/>
          </ac:spMkLst>
        </pc:spChg>
        <pc:spChg chg="add del mod">
          <ac:chgData name="Zeyad Aly" userId="3e865e50e826ae1c" providerId="LiveId" clId="{ECE629C9-FC5B-423D-91AB-9096A1AB2E40}" dt="2024-08-28T15:06:14.396" v="476"/>
          <ac:spMkLst>
            <pc:docMk/>
            <pc:sldMk cId="0" sldId="266"/>
            <ac:spMk id="17" creationId="{5E7CDE26-C055-2AFE-D5C6-CF981245E71C}"/>
          </ac:spMkLst>
        </pc:spChg>
        <pc:spChg chg="add">
          <ac:chgData name="Zeyad Aly" userId="3e865e50e826ae1c" providerId="LiveId" clId="{ECE629C9-FC5B-423D-91AB-9096A1AB2E40}" dt="2024-08-28T14:53:29.321" v="371"/>
          <ac:spMkLst>
            <pc:docMk/>
            <pc:sldMk cId="0" sldId="266"/>
            <ac:spMk id="18" creationId="{C5B56C7C-856A-B08D-E6DD-7B11380630C7}"/>
          </ac:spMkLst>
        </pc:spChg>
        <pc:spChg chg="add">
          <ac:chgData name="Zeyad Aly" userId="3e865e50e826ae1c" providerId="LiveId" clId="{ECE629C9-FC5B-423D-91AB-9096A1AB2E40}" dt="2024-08-28T14:53:32.697" v="372"/>
          <ac:spMkLst>
            <pc:docMk/>
            <pc:sldMk cId="0" sldId="266"/>
            <ac:spMk id="19" creationId="{AE8FE3FF-8107-4E01-E59D-834DBF54FEEF}"/>
          </ac:spMkLst>
        </pc:spChg>
        <pc:spChg chg="add del mod">
          <ac:chgData name="Zeyad Aly" userId="3e865e50e826ae1c" providerId="LiveId" clId="{ECE629C9-FC5B-423D-91AB-9096A1AB2E40}" dt="2024-08-28T15:09:32.735" v="524" actId="21"/>
          <ac:spMkLst>
            <pc:docMk/>
            <pc:sldMk cId="0" sldId="266"/>
            <ac:spMk id="20" creationId="{A7AF3BF7-7795-ACA4-5AFD-C5D1618B9877}"/>
          </ac:spMkLst>
        </pc:spChg>
        <pc:spChg chg="add mod">
          <ac:chgData name="Zeyad Aly" userId="3e865e50e826ae1c" providerId="LiveId" clId="{ECE629C9-FC5B-423D-91AB-9096A1AB2E40}" dt="2024-08-28T15:10:27.352" v="571" actId="20577"/>
          <ac:spMkLst>
            <pc:docMk/>
            <pc:sldMk cId="0" sldId="266"/>
            <ac:spMk id="21" creationId="{6F27D624-D81E-A202-E377-8648283E5499}"/>
          </ac:spMkLst>
        </pc:spChg>
        <pc:spChg chg="add mod">
          <ac:chgData name="Zeyad Aly" userId="3e865e50e826ae1c" providerId="LiveId" clId="{ECE629C9-FC5B-423D-91AB-9096A1AB2E40}" dt="2024-08-28T15:10:01.599" v="527"/>
          <ac:spMkLst>
            <pc:docMk/>
            <pc:sldMk cId="0" sldId="266"/>
            <ac:spMk id="22" creationId="{96C2C8B3-27CD-FC11-0291-FDFCDB93DF14}"/>
          </ac:spMkLst>
        </pc:spChg>
      </pc:sldChg>
      <pc:sldChg chg="addSp modSp mod">
        <pc:chgData name="Zeyad Aly" userId="3e865e50e826ae1c" providerId="LiveId" clId="{ECE629C9-FC5B-423D-91AB-9096A1AB2E40}" dt="2024-08-28T15:18:36.700" v="592" actId="167"/>
        <pc:sldMkLst>
          <pc:docMk/>
          <pc:sldMk cId="3606304193" sldId="267"/>
        </pc:sldMkLst>
        <pc:picChg chg="add ord">
          <ac:chgData name="Zeyad Aly" userId="3e865e50e826ae1c" providerId="LiveId" clId="{ECE629C9-FC5B-423D-91AB-9096A1AB2E40}" dt="2024-08-28T15:18:36.700" v="592" actId="167"/>
          <ac:picMkLst>
            <pc:docMk/>
            <pc:sldMk cId="3606304193" sldId="267"/>
            <ac:picMk id="2" creationId="{8F8F7332-AEFF-9078-AD8B-02FED2D56A8B}"/>
          </ac:picMkLst>
        </pc:picChg>
      </pc:sldChg>
      <pc:sldChg chg="addSp modSp mod">
        <pc:chgData name="Zeyad Aly" userId="3e865e50e826ae1c" providerId="LiveId" clId="{ECE629C9-FC5B-423D-91AB-9096A1AB2E40}" dt="2024-08-28T15:18:43.238" v="594" actId="167"/>
        <pc:sldMkLst>
          <pc:docMk/>
          <pc:sldMk cId="1697045096" sldId="268"/>
        </pc:sldMkLst>
        <pc:picChg chg="add ord">
          <ac:chgData name="Zeyad Aly" userId="3e865e50e826ae1c" providerId="LiveId" clId="{ECE629C9-FC5B-423D-91AB-9096A1AB2E40}" dt="2024-08-28T15:18:43.238" v="594" actId="167"/>
          <ac:picMkLst>
            <pc:docMk/>
            <pc:sldMk cId="1697045096" sldId="268"/>
            <ac:picMk id="2" creationId="{3CA36355-1C4D-1FA9-2B6A-44177D3F6B77}"/>
          </ac:picMkLst>
        </pc:picChg>
      </pc:sldChg>
      <pc:sldChg chg="addSp modSp mod">
        <pc:chgData name="Zeyad Aly" userId="3e865e50e826ae1c" providerId="LiveId" clId="{ECE629C9-FC5B-423D-91AB-9096A1AB2E40}" dt="2024-08-28T15:46:13.527" v="795" actId="14826"/>
        <pc:sldMkLst>
          <pc:docMk/>
          <pc:sldMk cId="2203241809" sldId="269"/>
        </pc:sldMkLst>
        <pc:picChg chg="add ord">
          <ac:chgData name="Zeyad Aly" userId="3e865e50e826ae1c" providerId="LiveId" clId="{ECE629C9-FC5B-423D-91AB-9096A1AB2E40}" dt="2024-08-28T15:18:53.424" v="596" actId="167"/>
          <ac:picMkLst>
            <pc:docMk/>
            <pc:sldMk cId="2203241809" sldId="269"/>
            <ac:picMk id="2" creationId="{C6155F98-D4A5-64B7-0A48-2E221B43E416}"/>
          </ac:picMkLst>
        </pc:picChg>
        <pc:picChg chg="mod">
          <ac:chgData name="Zeyad Aly" userId="3e865e50e826ae1c" providerId="LiveId" clId="{ECE629C9-FC5B-423D-91AB-9096A1AB2E40}" dt="2024-08-28T15:46:13.527" v="795" actId="14826"/>
          <ac:picMkLst>
            <pc:docMk/>
            <pc:sldMk cId="2203241809" sldId="269"/>
            <ac:picMk id="7" creationId="{57767A92-17C0-3661-9C37-EC308FB0C6C0}"/>
          </ac:picMkLst>
        </pc:picChg>
      </pc:sldChg>
      <pc:sldChg chg="addSp modSp mod">
        <pc:chgData name="Zeyad Aly" userId="3e865e50e826ae1c" providerId="LiveId" clId="{ECE629C9-FC5B-423D-91AB-9096A1AB2E40}" dt="2024-08-28T16:50:55.081" v="833" actId="242"/>
        <pc:sldMkLst>
          <pc:docMk/>
          <pc:sldMk cId="2432600332" sldId="271"/>
        </pc:sldMkLst>
        <pc:graphicFrameChg chg="modGraphic">
          <ac:chgData name="Zeyad Aly" userId="3e865e50e826ae1c" providerId="LiveId" clId="{ECE629C9-FC5B-423D-91AB-9096A1AB2E40}" dt="2024-08-28T16:50:47.640" v="832" actId="242"/>
          <ac:graphicFrameMkLst>
            <pc:docMk/>
            <pc:sldMk cId="2432600332" sldId="271"/>
            <ac:graphicFrameMk id="4" creationId="{BEF4DA32-52FE-C925-950B-0EC27936A824}"/>
          </ac:graphicFrameMkLst>
        </pc:graphicFrameChg>
        <pc:graphicFrameChg chg="modGraphic">
          <ac:chgData name="Zeyad Aly" userId="3e865e50e826ae1c" providerId="LiveId" clId="{ECE629C9-FC5B-423D-91AB-9096A1AB2E40}" dt="2024-08-28T16:50:55.081" v="833" actId="242"/>
          <ac:graphicFrameMkLst>
            <pc:docMk/>
            <pc:sldMk cId="2432600332" sldId="271"/>
            <ac:graphicFrameMk id="5" creationId="{F5981540-5697-EDF1-EEA5-DEB1462B3222}"/>
          </ac:graphicFrameMkLst>
        </pc:graphicFrameChg>
        <pc:picChg chg="add ord">
          <ac:chgData name="Zeyad Aly" userId="3e865e50e826ae1c" providerId="LiveId" clId="{ECE629C9-FC5B-423D-91AB-9096A1AB2E40}" dt="2024-08-28T15:18:58.451" v="598" actId="167"/>
          <ac:picMkLst>
            <pc:docMk/>
            <pc:sldMk cId="2432600332" sldId="271"/>
            <ac:picMk id="2" creationId="{B5671C77-BAB5-8D08-B01C-A27EBBDC370F}"/>
          </ac:picMkLst>
        </pc:picChg>
      </pc:sldChg>
      <pc:sldChg chg="addSp modSp mod">
        <pc:chgData name="Zeyad Aly" userId="3e865e50e826ae1c" providerId="LiveId" clId="{ECE629C9-FC5B-423D-91AB-9096A1AB2E40}" dt="2024-08-28T15:17:45.836" v="582" actId="167"/>
        <pc:sldMkLst>
          <pc:docMk/>
          <pc:sldMk cId="2422355132" sldId="272"/>
        </pc:sldMkLst>
        <pc:picChg chg="add ord">
          <ac:chgData name="Zeyad Aly" userId="3e865e50e826ae1c" providerId="LiveId" clId="{ECE629C9-FC5B-423D-91AB-9096A1AB2E40}" dt="2024-08-28T15:17:45.836" v="582" actId="167"/>
          <ac:picMkLst>
            <pc:docMk/>
            <pc:sldMk cId="2422355132" sldId="272"/>
            <ac:picMk id="2" creationId="{05E6E0A7-4483-F2A4-25FE-4F80D305E2B5}"/>
          </ac:picMkLst>
        </pc:picChg>
      </pc:sldChg>
      <pc:sldChg chg="addSp modSp mod">
        <pc:chgData name="Zeyad Aly" userId="3e865e50e826ae1c" providerId="LiveId" clId="{ECE629C9-FC5B-423D-91AB-9096A1AB2E40}" dt="2024-08-28T15:17:29.817" v="579" actId="167"/>
        <pc:sldMkLst>
          <pc:docMk/>
          <pc:sldMk cId="773615868" sldId="273"/>
        </pc:sldMkLst>
        <pc:picChg chg="add ord">
          <ac:chgData name="Zeyad Aly" userId="3e865e50e826ae1c" providerId="LiveId" clId="{ECE629C9-FC5B-423D-91AB-9096A1AB2E40}" dt="2024-08-28T15:17:29.817" v="579" actId="167"/>
          <ac:picMkLst>
            <pc:docMk/>
            <pc:sldMk cId="773615868" sldId="273"/>
            <ac:picMk id="2" creationId="{12E98F5D-A9DC-E9C8-7FB6-AD04A23B1A36}"/>
          </ac:picMkLst>
        </pc:picChg>
      </pc:sldChg>
      <pc:sldChg chg="addSp delSp del mod">
        <pc:chgData name="Zeyad Aly" userId="3e865e50e826ae1c" providerId="LiveId" clId="{ECE629C9-FC5B-423D-91AB-9096A1AB2E40}" dt="2024-08-28T15:42:00.629" v="792" actId="2696"/>
        <pc:sldMkLst>
          <pc:docMk/>
          <pc:sldMk cId="259205548" sldId="274"/>
        </pc:sldMkLst>
        <pc:spChg chg="del">
          <ac:chgData name="Zeyad Aly" userId="3e865e50e826ae1c" providerId="LiveId" clId="{ECE629C9-FC5B-423D-91AB-9096A1AB2E40}" dt="2024-08-28T15:41:25.040" v="790"/>
          <ac:spMkLst>
            <pc:docMk/>
            <pc:sldMk cId="259205548" sldId="274"/>
            <ac:spMk id="3" creationId="{B73111FF-DCC1-CD54-66DB-FDB99E4B58C9}"/>
          </ac:spMkLst>
        </pc:spChg>
        <pc:graphicFrameChg chg="add">
          <ac:chgData name="Zeyad Aly" userId="3e865e50e826ae1c" providerId="LiveId" clId="{ECE629C9-FC5B-423D-91AB-9096A1AB2E40}" dt="2024-08-28T15:41:25.040" v="790"/>
          <ac:graphicFrameMkLst>
            <pc:docMk/>
            <pc:sldMk cId="259205548" sldId="274"/>
            <ac:graphicFrameMk id="4" creationId="{DD0286AC-B377-C630-8265-C6FC40E3F1D8}"/>
          </ac:graphicFrameMkLst>
        </pc:graphicFrameChg>
        <pc:graphicFrameChg chg="add">
          <ac:chgData name="Zeyad Aly" userId="3e865e50e826ae1c" providerId="LiveId" clId="{ECE629C9-FC5B-423D-91AB-9096A1AB2E40}" dt="2024-08-28T15:41:33.834" v="791"/>
          <ac:graphicFrameMkLst>
            <pc:docMk/>
            <pc:sldMk cId="259205548" sldId="274"/>
            <ac:graphicFrameMk id="5" creationId="{92019DD2-DBF3-0E14-DC0F-06E6116F8275}"/>
          </ac:graphicFrameMkLst>
        </pc:graphicFrameChg>
      </pc:sldChg>
      <pc:sldChg chg="add del setBg">
        <pc:chgData name="Zeyad Aly" userId="3e865e50e826ae1c" providerId="LiveId" clId="{ECE629C9-FC5B-423D-91AB-9096A1AB2E40}" dt="2024-08-28T14:02:41.845" v="159" actId="2696"/>
        <pc:sldMkLst>
          <pc:docMk/>
          <pc:sldMk cId="100097021" sldId="275"/>
        </pc:sldMkLst>
      </pc:sldChg>
      <pc:sldChg chg="addSp delSp modSp add mod setBg delAnim modNotesTx">
        <pc:chgData name="Zeyad Aly" userId="3e865e50e826ae1c" providerId="LiveId" clId="{ECE629C9-FC5B-423D-91AB-9096A1AB2E40}" dt="2024-08-28T16:51:47.786" v="841" actId="20577"/>
        <pc:sldMkLst>
          <pc:docMk/>
          <pc:sldMk cId="1080794649" sldId="275"/>
        </pc:sldMkLst>
        <pc:spChg chg="del mod">
          <ac:chgData name="Zeyad Aly" userId="3e865e50e826ae1c" providerId="LiveId" clId="{ECE629C9-FC5B-423D-91AB-9096A1AB2E40}" dt="2024-08-28T14:07:09.373" v="228"/>
          <ac:spMkLst>
            <pc:docMk/>
            <pc:sldMk cId="1080794649" sldId="275"/>
            <ac:spMk id="2" creationId="{831BA6A4-FEED-14D0-415E-3C15FB57BE5F}"/>
          </ac:spMkLst>
        </pc:spChg>
        <pc:graphicFrameChg chg="del mod">
          <ac:chgData name="Zeyad Aly" userId="3e865e50e826ae1c" providerId="LiveId" clId="{ECE629C9-FC5B-423D-91AB-9096A1AB2E40}" dt="2024-08-28T14:07:54.966" v="234" actId="21"/>
          <ac:graphicFrameMkLst>
            <pc:docMk/>
            <pc:sldMk cId="1080794649" sldId="275"/>
            <ac:graphicFrameMk id="9" creationId="{8A92D5F1-586D-180D-B178-5347BFFAD704}"/>
          </ac:graphicFrameMkLst>
        </pc:graphicFrameChg>
        <pc:picChg chg="add mod ord">
          <ac:chgData name="Zeyad Aly" userId="3e865e50e826ae1c" providerId="LiveId" clId="{ECE629C9-FC5B-423D-91AB-9096A1AB2E40}" dt="2024-08-28T14:06:16.795" v="223" actId="167"/>
          <ac:picMkLst>
            <pc:docMk/>
            <pc:sldMk cId="1080794649" sldId="275"/>
            <ac:picMk id="4" creationId="{D85C0DCD-17B0-7F62-6E47-5D599CC9E782}"/>
          </ac:picMkLst>
        </pc:picChg>
      </pc:sldChg>
      <pc:sldChg chg="add del setBg">
        <pc:chgData name="Zeyad Aly" userId="3e865e50e826ae1c" providerId="LiveId" clId="{ECE629C9-FC5B-423D-91AB-9096A1AB2E40}" dt="2024-08-28T14:03:06.242" v="207" actId="2696"/>
        <pc:sldMkLst>
          <pc:docMk/>
          <pc:sldMk cId="2925462787" sldId="275"/>
        </pc:sldMkLst>
      </pc:sldChg>
      <pc:sldChg chg="addSp delSp modSp new mod modTransition setBg modAnim">
        <pc:chgData name="Zeyad Aly" userId="3e865e50e826ae1c" providerId="LiveId" clId="{ECE629C9-FC5B-423D-91AB-9096A1AB2E40}" dt="2024-08-28T15:17:16.264" v="577" actId="167"/>
        <pc:sldMkLst>
          <pc:docMk/>
          <pc:sldMk cId="3192678752" sldId="276"/>
        </pc:sldMkLst>
        <pc:spChg chg="del">
          <ac:chgData name="Zeyad Aly" userId="3e865e50e826ae1c" providerId="LiveId" clId="{ECE629C9-FC5B-423D-91AB-9096A1AB2E40}" dt="2024-08-28T14:07:31.025" v="231" actId="21"/>
          <ac:spMkLst>
            <pc:docMk/>
            <pc:sldMk cId="3192678752" sldId="276"/>
            <ac:spMk id="2" creationId="{94286374-7447-1D37-1E13-04D8481C0F2F}"/>
          </ac:spMkLst>
        </pc:spChg>
        <pc:spChg chg="del">
          <ac:chgData name="Zeyad Aly" userId="3e865e50e826ae1c" providerId="LiveId" clId="{ECE629C9-FC5B-423D-91AB-9096A1AB2E40}" dt="2024-08-28T14:07:25.172" v="230"/>
          <ac:spMkLst>
            <pc:docMk/>
            <pc:sldMk cId="3192678752" sldId="276"/>
            <ac:spMk id="3" creationId="{45981E1F-F7A5-5181-A6E6-35A6920C437D}"/>
          </ac:spMkLst>
        </pc:spChg>
        <pc:spChg chg="add mod">
          <ac:chgData name="Zeyad Aly" userId="3e865e50e826ae1c" providerId="LiveId" clId="{ECE629C9-FC5B-423D-91AB-9096A1AB2E40}" dt="2024-08-28T14:19:30.490" v="251" actId="164"/>
          <ac:spMkLst>
            <pc:docMk/>
            <pc:sldMk cId="3192678752" sldId="276"/>
            <ac:spMk id="5" creationId="{FF92B259-F72F-EBCE-29F5-B5B33A0AB3EB}"/>
          </ac:spMkLst>
        </pc:spChg>
        <pc:spChg chg="add mod">
          <ac:chgData name="Zeyad Aly" userId="3e865e50e826ae1c" providerId="LiveId" clId="{ECE629C9-FC5B-423D-91AB-9096A1AB2E40}" dt="2024-08-28T14:21:03.780" v="260" actId="1076"/>
          <ac:spMkLst>
            <pc:docMk/>
            <pc:sldMk cId="3192678752" sldId="276"/>
            <ac:spMk id="6" creationId="{BD88B5D1-3548-074D-872D-5D8099242D1F}"/>
          </ac:spMkLst>
        </pc:spChg>
        <pc:grpChg chg="add mod">
          <ac:chgData name="Zeyad Aly" userId="3e865e50e826ae1c" providerId="LiveId" clId="{ECE629C9-FC5B-423D-91AB-9096A1AB2E40}" dt="2024-08-28T14:21:15.415" v="261" actId="12788"/>
          <ac:grpSpMkLst>
            <pc:docMk/>
            <pc:sldMk cId="3192678752" sldId="276"/>
            <ac:grpSpMk id="7" creationId="{E44FF71D-CC59-1924-22BB-D1AE017B176E}"/>
          </ac:grpSpMkLst>
        </pc:grpChg>
        <pc:graphicFrameChg chg="add mod">
          <ac:chgData name="Zeyad Aly" userId="3e865e50e826ae1c" providerId="LiveId" clId="{ECE629C9-FC5B-423D-91AB-9096A1AB2E40}" dt="2024-08-28T14:28:49.124" v="275" actId="1076"/>
          <ac:graphicFrameMkLst>
            <pc:docMk/>
            <pc:sldMk cId="3192678752" sldId="276"/>
            <ac:graphicFrameMk id="4" creationId="{ADDA2387-E108-E33C-1F93-253D9F6004BA}"/>
          </ac:graphicFrameMkLst>
        </pc:graphicFrameChg>
        <pc:picChg chg="add ord">
          <ac:chgData name="Zeyad Aly" userId="3e865e50e826ae1c" providerId="LiveId" clId="{ECE629C9-FC5B-423D-91AB-9096A1AB2E40}" dt="2024-08-28T15:16:55.750" v="574" actId="171"/>
          <ac:picMkLst>
            <pc:docMk/>
            <pc:sldMk cId="3192678752" sldId="276"/>
            <ac:picMk id="8" creationId="{132F1270-ECC6-32F9-C6BD-5C09D164C263}"/>
          </ac:picMkLst>
        </pc:picChg>
        <pc:picChg chg="add ord">
          <ac:chgData name="Zeyad Aly" userId="3e865e50e826ae1c" providerId="LiveId" clId="{ECE629C9-FC5B-423D-91AB-9096A1AB2E40}" dt="2024-08-28T15:17:16.264" v="577" actId="167"/>
          <ac:picMkLst>
            <pc:docMk/>
            <pc:sldMk cId="3192678752" sldId="276"/>
            <ac:picMk id="9" creationId="{89EACEC1-8DD6-1C96-D5FB-9EDB80966D7A}"/>
          </ac:picMkLst>
        </pc:picChg>
      </pc:sldChg>
      <pc:sldChg chg="addSp delSp modSp new del mod modClrScheme chgLayout">
        <pc:chgData name="Zeyad Aly" userId="3e865e50e826ae1c" providerId="LiveId" clId="{ECE629C9-FC5B-423D-91AB-9096A1AB2E40}" dt="2024-08-28T15:59:54.250" v="806" actId="2696"/>
        <pc:sldMkLst>
          <pc:docMk/>
          <pc:sldMk cId="3906552594" sldId="277"/>
        </pc:sldMkLst>
        <pc:spChg chg="add del">
          <ac:chgData name="Zeyad Aly" userId="3e865e50e826ae1c" providerId="LiveId" clId="{ECE629C9-FC5B-423D-91AB-9096A1AB2E40}" dt="2024-08-28T14:35:19.971" v="291" actId="700"/>
          <ac:spMkLst>
            <pc:docMk/>
            <pc:sldMk cId="3906552594" sldId="277"/>
            <ac:spMk id="2" creationId="{5F8B6F80-9F6C-FABA-D094-F03B0B07F56D}"/>
          </ac:spMkLst>
        </pc:spChg>
        <pc:spChg chg="del">
          <ac:chgData name="Zeyad Aly" userId="3e865e50e826ae1c" providerId="LiveId" clId="{ECE629C9-FC5B-423D-91AB-9096A1AB2E40}" dt="2024-08-28T14:34:40.996" v="285"/>
          <ac:spMkLst>
            <pc:docMk/>
            <pc:sldMk cId="3906552594" sldId="277"/>
            <ac:spMk id="3" creationId="{F8C3EA67-E881-3F22-503D-45345A2B900A}"/>
          </ac:spMkLst>
        </pc:spChg>
        <pc:spChg chg="add">
          <ac:chgData name="Zeyad Aly" userId="3e865e50e826ae1c" providerId="LiveId" clId="{ECE629C9-FC5B-423D-91AB-9096A1AB2E40}" dt="2024-08-28T14:34:33.404" v="283"/>
          <ac:spMkLst>
            <pc:docMk/>
            <pc:sldMk cId="3906552594" sldId="277"/>
            <ac:spMk id="4" creationId="{DC51DBA8-69DD-9BAC-9E73-91D7CE1ABB26}"/>
          </ac:spMkLst>
        </pc:spChg>
        <pc:spChg chg="add mod">
          <ac:chgData name="Zeyad Aly" userId="3e865e50e826ae1c" providerId="LiveId" clId="{ECE629C9-FC5B-423D-91AB-9096A1AB2E40}" dt="2024-08-28T14:34:36.832" v="284"/>
          <ac:spMkLst>
            <pc:docMk/>
            <pc:sldMk cId="3906552594" sldId="277"/>
            <ac:spMk id="5" creationId="{25978EA4-46E3-6951-737B-FB4673E4E008}"/>
          </ac:spMkLst>
        </pc:spChg>
        <pc:spChg chg="add del mod">
          <ac:chgData name="Zeyad Aly" userId="3e865e50e826ae1c" providerId="LiveId" clId="{ECE629C9-FC5B-423D-91AB-9096A1AB2E40}" dt="2024-08-28T14:34:41.876" v="286"/>
          <ac:spMkLst>
            <pc:docMk/>
            <pc:sldMk cId="3906552594" sldId="277"/>
            <ac:spMk id="6" creationId="{49C6B523-9D5B-87CD-DE52-9F8B66FA6D54}"/>
          </ac:spMkLst>
        </pc:spChg>
        <pc:spChg chg="add del mod">
          <ac:chgData name="Zeyad Aly" userId="3e865e50e826ae1c" providerId="LiveId" clId="{ECE629C9-FC5B-423D-91AB-9096A1AB2E40}" dt="2024-08-28T14:35:19.971" v="291" actId="700"/>
          <ac:spMkLst>
            <pc:docMk/>
            <pc:sldMk cId="3906552594" sldId="277"/>
            <ac:spMk id="7" creationId="{34FA2896-4BFD-73F1-B8D4-D6098F5E7AAD}"/>
          </ac:spMkLst>
        </pc:spChg>
        <pc:spChg chg="add mod">
          <ac:chgData name="Zeyad Aly" userId="3e865e50e826ae1c" providerId="LiveId" clId="{ECE629C9-FC5B-423D-91AB-9096A1AB2E40}" dt="2024-08-28T14:35:17.115" v="289"/>
          <ac:spMkLst>
            <pc:docMk/>
            <pc:sldMk cId="3906552594" sldId="277"/>
            <ac:spMk id="8" creationId="{906BC500-7A10-4F0A-0E82-808DDC989477}"/>
          </ac:spMkLst>
        </pc:spChg>
        <pc:spChg chg="add mod">
          <ac:chgData name="Zeyad Aly" userId="3e865e50e826ae1c" providerId="LiveId" clId="{ECE629C9-FC5B-423D-91AB-9096A1AB2E40}" dt="2024-08-28T14:35:48.829" v="294"/>
          <ac:spMkLst>
            <pc:docMk/>
            <pc:sldMk cId="3906552594" sldId="277"/>
            <ac:spMk id="9" creationId="{A94BC0CB-1F50-4A84-17F6-B1AB92C9409C}"/>
          </ac:spMkLst>
        </pc:spChg>
      </pc:sldChg>
      <pc:sldChg chg="addSp delSp modSp add mod modTransition">
        <pc:chgData name="Zeyad Aly" userId="3e865e50e826ae1c" providerId="LiveId" clId="{ECE629C9-FC5B-423D-91AB-9096A1AB2E40}" dt="2024-08-28T16:52:30.808" v="843"/>
        <pc:sldMkLst>
          <pc:docMk/>
          <pc:sldMk cId="0" sldId="278"/>
        </pc:sldMkLst>
        <pc:spChg chg="mod">
          <ac:chgData name="Zeyad Aly" userId="3e865e50e826ae1c" providerId="LiveId" clId="{ECE629C9-FC5B-423D-91AB-9096A1AB2E40}" dt="2024-08-28T15:23:21.143" v="601" actId="1076"/>
          <ac:spMkLst>
            <pc:docMk/>
            <pc:sldMk cId="0" sldId="278"/>
            <ac:spMk id="2" creationId="{00000000-0000-0000-0000-000000000000}"/>
          </ac:spMkLst>
        </pc:spChg>
        <pc:spChg chg="mod">
          <ac:chgData name="Zeyad Aly" userId="3e865e50e826ae1c" providerId="LiveId" clId="{ECE629C9-FC5B-423D-91AB-9096A1AB2E40}" dt="2024-08-28T15:23:31.715" v="642" actId="1035"/>
          <ac:spMkLst>
            <pc:docMk/>
            <pc:sldMk cId="0" sldId="278"/>
            <ac:spMk id="14" creationId="{00000000-0000-0000-0000-000000000000}"/>
          </ac:spMkLst>
        </pc:spChg>
        <pc:spChg chg="mod">
          <ac:chgData name="Zeyad Aly" userId="3e865e50e826ae1c" providerId="LiveId" clId="{ECE629C9-FC5B-423D-91AB-9096A1AB2E40}" dt="2024-08-28T15:23:42.060" v="703" actId="1036"/>
          <ac:spMkLst>
            <pc:docMk/>
            <pc:sldMk cId="0" sldId="278"/>
            <ac:spMk id="15" creationId="{00000000-0000-0000-0000-000000000000}"/>
          </ac:spMkLst>
        </pc:spChg>
        <pc:spChg chg="add mod">
          <ac:chgData name="Zeyad Aly" userId="3e865e50e826ae1c" providerId="LiveId" clId="{ECE629C9-FC5B-423D-91AB-9096A1AB2E40}" dt="2024-08-28T15:31:40.860" v="778" actId="1076"/>
          <ac:spMkLst>
            <pc:docMk/>
            <pc:sldMk cId="0" sldId="278"/>
            <ac:spMk id="16" creationId="{B5978F97-E0BD-8ABF-B287-9A7C35CC4190}"/>
          </ac:spMkLst>
        </pc:spChg>
        <pc:picChg chg="add mod">
          <ac:chgData name="Zeyad Aly" userId="3e865e50e826ae1c" providerId="LiveId" clId="{ECE629C9-FC5B-423D-91AB-9096A1AB2E40}" dt="2024-08-28T15:31:53.737" v="781" actId="1076"/>
          <ac:picMkLst>
            <pc:docMk/>
            <pc:sldMk cId="0" sldId="278"/>
            <ac:picMk id="18" creationId="{2BA81E0F-420A-B980-2F9A-B9032DDEF4F0}"/>
          </ac:picMkLst>
        </pc:picChg>
        <pc:picChg chg="add del mod">
          <ac:chgData name="Zeyad Aly" userId="3e865e50e826ae1c" providerId="LiveId" clId="{ECE629C9-FC5B-423D-91AB-9096A1AB2E40}" dt="2024-08-28T15:32:09.230" v="789" actId="478"/>
          <ac:picMkLst>
            <pc:docMk/>
            <pc:sldMk cId="0" sldId="278"/>
            <ac:picMk id="19" creationId="{0263E13A-E72A-1525-0130-66DD43D8D72E}"/>
          </ac:picMkLst>
        </pc:picChg>
        <pc:picChg chg="add mod">
          <ac:chgData name="Zeyad Aly" userId="3e865e50e826ae1c" providerId="LiveId" clId="{ECE629C9-FC5B-423D-91AB-9096A1AB2E40}" dt="2024-08-28T15:32:05.767" v="788" actId="1076"/>
          <ac:picMkLst>
            <pc:docMk/>
            <pc:sldMk cId="0" sldId="278"/>
            <ac:picMk id="20" creationId="{6F1CC3EB-C6C9-1EA1-1B94-DBFC81719D1E}"/>
          </ac:picMkLst>
        </pc:picChg>
        <pc:picChg chg="add mod">
          <ac:chgData name="Zeyad Aly" userId="3e865e50e826ae1c" providerId="LiveId" clId="{ECE629C9-FC5B-423D-91AB-9096A1AB2E40}" dt="2024-08-28T15:32:03.198" v="787" actId="1076"/>
          <ac:picMkLst>
            <pc:docMk/>
            <pc:sldMk cId="0" sldId="278"/>
            <ac:picMk id="21" creationId="{4BD1BA92-B4C5-44C8-1EF0-2DC27EDA9A0E}"/>
          </ac:picMkLst>
        </pc:picChg>
        <pc:picChg chg="add mod">
          <ac:chgData name="Zeyad Aly" userId="3e865e50e826ae1c" providerId="LiveId" clId="{ECE629C9-FC5B-423D-91AB-9096A1AB2E40}" dt="2024-08-28T15:32:00.131" v="786" actId="1076"/>
          <ac:picMkLst>
            <pc:docMk/>
            <pc:sldMk cId="0" sldId="278"/>
            <ac:picMk id="22" creationId="{1DAA95CC-857F-95D5-D1B7-D1EF8B8E8954}"/>
          </ac:picMkLst>
        </pc:picChg>
      </pc:sldChg>
      <pc:sldChg chg="new del">
        <pc:chgData name="Zeyad Aly" userId="3e865e50e826ae1c" providerId="LiveId" clId="{ECE629C9-FC5B-423D-91AB-9096A1AB2E40}" dt="2024-08-28T15:46:38.713" v="797" actId="680"/>
        <pc:sldMkLst>
          <pc:docMk/>
          <pc:sldMk cId="320733001" sldId="279"/>
        </pc:sldMkLst>
      </pc:sldChg>
      <pc:sldChg chg="addSp delSp modSp add mod">
        <pc:chgData name="Zeyad Aly" userId="3e865e50e826ae1c" providerId="LiveId" clId="{ECE629C9-FC5B-423D-91AB-9096A1AB2E40}" dt="2024-08-28T15:48:20.526" v="804" actId="12788"/>
        <pc:sldMkLst>
          <pc:docMk/>
          <pc:sldMk cId="2839978775" sldId="279"/>
        </pc:sldMkLst>
        <pc:picChg chg="del">
          <ac:chgData name="Zeyad Aly" userId="3e865e50e826ae1c" providerId="LiveId" clId="{ECE629C9-FC5B-423D-91AB-9096A1AB2E40}" dt="2024-08-28T15:46:47.199" v="799" actId="478"/>
          <ac:picMkLst>
            <pc:docMk/>
            <pc:sldMk cId="2839978775" sldId="279"/>
            <ac:picMk id="7" creationId="{57767A92-17C0-3661-9C37-EC308FB0C6C0}"/>
          </ac:picMkLst>
        </pc:picChg>
        <pc:picChg chg="add mod">
          <ac:chgData name="Zeyad Aly" userId="3e865e50e826ae1c" providerId="LiveId" clId="{ECE629C9-FC5B-423D-91AB-9096A1AB2E40}" dt="2024-08-28T15:48:20.526" v="804" actId="12788"/>
          <ac:picMkLst>
            <pc:docMk/>
            <pc:sldMk cId="2839978775" sldId="279"/>
            <ac:picMk id="9" creationId="{6D26A1DC-03A3-C395-AEF1-A9D6288E88BD}"/>
          </ac:picMkLst>
        </pc:picChg>
        <pc:picChg chg="del">
          <ac:chgData name="Zeyad Aly" userId="3e865e50e826ae1c" providerId="LiveId" clId="{ECE629C9-FC5B-423D-91AB-9096A1AB2E40}" dt="2024-08-28T15:46:48.102" v="800" actId="478"/>
          <ac:picMkLst>
            <pc:docMk/>
            <pc:sldMk cId="2839978775" sldId="279"/>
            <ac:picMk id="10" creationId="{5388887F-79EC-C608-FBA7-0F1B847286F2}"/>
          </ac:picMkLst>
        </pc:picChg>
      </pc:sldChg>
      <pc:sldChg chg="addSp delSp modSp add mod ord">
        <pc:chgData name="Zeyad Aly" userId="3e865e50e826ae1c" providerId="LiveId" clId="{ECE629C9-FC5B-423D-91AB-9096A1AB2E40}" dt="2024-08-28T16:51:39.498" v="840" actId="478"/>
        <pc:sldMkLst>
          <pc:docMk/>
          <pc:sldMk cId="3464502195" sldId="280"/>
        </pc:sldMkLst>
        <pc:graphicFrameChg chg="add del">
          <ac:chgData name="Zeyad Aly" userId="3e865e50e826ae1c" providerId="LiveId" clId="{ECE629C9-FC5B-423D-91AB-9096A1AB2E40}" dt="2024-08-28T16:17:35.843" v="819" actId="478"/>
          <ac:graphicFrameMkLst>
            <pc:docMk/>
            <pc:sldMk cId="3464502195" sldId="280"/>
            <ac:graphicFrameMk id="2" creationId="{748230A6-9A3A-E3F0-45CD-7C1FB3905ABE}"/>
          </ac:graphicFrameMkLst>
        </pc:graphicFrameChg>
        <pc:graphicFrameChg chg="add del">
          <ac:chgData name="Zeyad Aly" userId="3e865e50e826ae1c" providerId="LiveId" clId="{ECE629C9-FC5B-423D-91AB-9096A1AB2E40}" dt="2024-08-28T16:17:31.800" v="818" actId="478"/>
          <ac:graphicFrameMkLst>
            <pc:docMk/>
            <pc:sldMk cId="3464502195" sldId="280"/>
            <ac:graphicFrameMk id="3" creationId="{329A8306-C4AC-710E-92C1-B23E3628FAC9}"/>
          </ac:graphicFrameMkLst>
        </pc:graphicFrameChg>
        <pc:graphicFrameChg chg="add del mod">
          <ac:chgData name="Zeyad Aly" userId="3e865e50e826ae1c" providerId="LiveId" clId="{ECE629C9-FC5B-423D-91AB-9096A1AB2E40}" dt="2024-08-28T16:17:28.635" v="817" actId="478"/>
          <ac:graphicFrameMkLst>
            <pc:docMk/>
            <pc:sldMk cId="3464502195" sldId="280"/>
            <ac:graphicFrameMk id="6" creationId="{920753C4-D818-40FD-7E0A-E74CEBF18334}"/>
          </ac:graphicFrameMkLst>
        </pc:graphicFrameChg>
        <pc:picChg chg="add del mod">
          <ac:chgData name="Zeyad Aly" userId="3e865e50e826ae1c" providerId="LiveId" clId="{ECE629C9-FC5B-423D-91AB-9096A1AB2E40}" dt="2024-08-28T16:51:39.498" v="840" actId="478"/>
          <ac:picMkLst>
            <pc:docMk/>
            <pc:sldMk cId="3464502195" sldId="280"/>
            <ac:picMk id="8" creationId="{8ABB76E4-9B64-9C4E-C987-F3AD0001C3EF}"/>
          </ac:picMkLst>
        </pc:picChg>
      </pc:sldChg>
      <pc:sldChg chg="delSp modSp add mod ord">
        <pc:chgData name="Zeyad Aly" userId="3e865e50e826ae1c" providerId="LiveId" clId="{ECE629C9-FC5B-423D-91AB-9096A1AB2E40}" dt="2024-08-28T16:00:11.942" v="812"/>
        <pc:sldMkLst>
          <pc:docMk/>
          <pc:sldMk cId="1666691593" sldId="281"/>
        </pc:sldMkLst>
        <pc:graphicFrameChg chg="del modGraphic">
          <ac:chgData name="Zeyad Aly" userId="3e865e50e826ae1c" providerId="LiveId" clId="{ECE629C9-FC5B-423D-91AB-9096A1AB2E40}" dt="2024-08-28T16:00:03.975" v="809" actId="478"/>
          <ac:graphicFrameMkLst>
            <pc:docMk/>
            <pc:sldMk cId="1666691593" sldId="281"/>
            <ac:graphicFrameMk id="4" creationId="{BEF4DA32-52FE-C925-950B-0EC27936A824}"/>
          </ac:graphicFrameMkLst>
        </pc:graphicFrameChg>
        <pc:graphicFrameChg chg="del">
          <ac:chgData name="Zeyad Aly" userId="3e865e50e826ae1c" providerId="LiveId" clId="{ECE629C9-FC5B-423D-91AB-9096A1AB2E40}" dt="2024-08-28T16:00:07.532" v="810" actId="478"/>
          <ac:graphicFrameMkLst>
            <pc:docMk/>
            <pc:sldMk cId="1666691593" sldId="281"/>
            <ac:graphicFrameMk id="5" creationId="{F5981540-5697-EDF1-EEA5-DEB1462B3222}"/>
          </ac:graphicFrameMkLst>
        </pc:graphicFrameChg>
      </pc:sldChg>
      <pc:sldChg chg="add">
        <pc:chgData name="Zeyad Aly" userId="3e865e50e826ae1c" providerId="LiveId" clId="{ECE629C9-FC5B-423D-91AB-9096A1AB2E40}" dt="2024-08-28T16:32:56.269" v="820" actId="2890"/>
        <pc:sldMkLst>
          <pc:docMk/>
          <pc:sldMk cId="554644444" sldId="28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1.4322751209022492E-17"/>
                  <c:y val="-1.87499988465797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4E2-44CD-A31D-3B573D2215D5}"/>
                </c:ext>
              </c:extLst>
            </c:dLbl>
            <c:dLbl>
              <c:idx val="1"/>
              <c:layout>
                <c:manualLayout>
                  <c:x val="1.0937499999999999E-2"/>
                  <c:y val="-3.98437475489820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E2-44CD-A31D-3B573D2215D5}"/>
                </c:ext>
              </c:extLst>
            </c:dLbl>
            <c:dLbl>
              <c:idx val="2"/>
              <c:layout>
                <c:manualLayout>
                  <c:x val="1.2499999999999943E-2"/>
                  <c:y val="-2.8124998269869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E2-44CD-A31D-3B573D2215D5}"/>
                </c:ext>
              </c:extLst>
            </c:dLbl>
            <c:dLbl>
              <c:idx val="3"/>
              <c:layout>
                <c:manualLayout>
                  <c:x val="1.4062499999999943E-2"/>
                  <c:y val="-2.3437498558224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E2-44CD-A31D-3B573D2215D5}"/>
                </c:ext>
              </c:extLst>
            </c:dLbl>
            <c:dLbl>
              <c:idx val="4"/>
              <c:layout>
                <c:manualLayout>
                  <c:x val="1.2500000000000001E-2"/>
                  <c:y val="-1.87499988465798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E2-44CD-A31D-3B573D2215D5}"/>
                </c:ext>
              </c:extLst>
            </c:dLbl>
            <c:dLbl>
              <c:idx val="5"/>
              <c:layout>
                <c:manualLayout>
                  <c:x val="1.2500000000000001E-2"/>
                  <c:y val="-1.87499988465797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E2-44CD-A31D-3B573D2215D5}"/>
                </c:ext>
              </c:extLst>
            </c:dLbl>
            <c:dLbl>
              <c:idx val="6"/>
              <c:layout>
                <c:manualLayout>
                  <c:x val="1.5624999999999886E-2"/>
                  <c:y val="-1.17187492791123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E2-44CD-A31D-3B573D221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2022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23</c:v>
                </c:pt>
                <c:pt idx="1">
                  <c:v>23.9</c:v>
                </c:pt>
                <c:pt idx="2">
                  <c:v>24.5</c:v>
                </c:pt>
                <c:pt idx="3">
                  <c:v>25.6</c:v>
                </c:pt>
                <c:pt idx="4">
                  <c:v>26.4</c:v>
                </c:pt>
                <c:pt idx="5">
                  <c:v>27.7</c:v>
                </c:pt>
                <c:pt idx="6">
                  <c:v>28.7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E2-44CD-A31D-3B573D2215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99243296"/>
        <c:axId val="1499247616"/>
        <c:axId val="0"/>
      </c:bar3DChart>
      <c:catAx>
        <c:axId val="1499243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247616"/>
        <c:crosses val="autoZero"/>
        <c:auto val="1"/>
        <c:lblAlgn val="ctr"/>
        <c:lblOffset val="100"/>
        <c:noMultiLvlLbl val="0"/>
      </c:catAx>
      <c:valAx>
        <c:axId val="1499247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effectLst/>
                  </a:rPr>
                  <a:t>Number of developers in millions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24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8E738-4C85-4BBA-ACF4-8DA679F57041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98FC0-A0A8-486A-965C-43F71FB4A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9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7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2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01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8FC0-A0A8-486A-965C-43F71FB4A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7E86-A150-C3A8-5211-F802B51CE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74368-BB98-1AC4-66F4-7CB9EDD2F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A1D1-4848-3317-2741-84674150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56939-5306-78CA-DC92-D268173A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C81D9-CA75-257F-D393-E818D171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5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B99C-54EE-2A7D-050C-51B3A429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B906B-8377-30BE-BA2B-E794F5A6F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0D8B-1A27-BE40-555E-FECE0478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1818F-3B99-034F-5E58-5D8B1972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6EBA-E6DF-7369-4B0E-3F47B12B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7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9BCD4-81F6-738C-1C0C-A0B3304E6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5AB20-8D95-9307-55BC-7FB3909C6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83BFB-D46B-6759-5578-36441AF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8E4E9-E8DC-5660-7BE6-B02C8074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6C88-1DE8-0FBA-DBAD-6F79B2EE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54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10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1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86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1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3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6EE4-24CD-94FF-C640-A48DBE35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9680-42B2-82D9-78F9-9612893B7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E11D-A0C4-04B4-DA87-FF866182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31FB0-DD06-197C-A35A-12D4BA01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B9DD-7916-92E9-1D3F-67C72BDC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1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9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2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D1AB-FE25-BFE8-7798-A2DFA9F0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CA42C-EC3D-9BF8-103A-A89CBC20C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8048E-2B8B-3430-FAE8-B53BDE09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CECE9-0B14-E433-D20E-67AC69BE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458A-3326-6454-9EC6-25E6CEAB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484B-168E-9318-408F-35E2BB62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5A48-7AE1-6139-1783-F7AFEFC19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18D38-228D-1C21-798B-4C4E364CD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46BEB-F73C-B326-58A0-5D2344DE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C19A3-C6C5-5EE5-9B8C-719F0B49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1145D-29EE-CB7D-A7FA-9DEE3D92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9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2F71-4B5F-8A56-A875-CEEA4F6B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4756-C96F-FC65-E24E-9E44D3AB2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6832B-8A34-F963-55C0-5C4121925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7805E-7AC8-61D8-DE6A-517103C2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194F5-9AC5-0740-D040-A5EB56E02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5CF3D-B8C6-13A4-5164-3DBD148E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F95C0-0F21-8DF2-5AFC-C00F3300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D538F-345A-829F-8147-97CEB1AC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5763-C295-C3FD-28E5-8F4B8899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1F01F-CBD5-3A2A-15EF-772BC79E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9DF11-5DCC-90A8-F06C-09E8FCE2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6943B-509E-1C3E-A2B6-863F6421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4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49C819-3800-36E8-1508-36530AD3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402B5-861B-627C-08F2-82D993EF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0DFD2-7ABE-D873-7D17-5E48EDD7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8CDF-D3A6-F398-9784-EEA2B986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E741-C32F-B321-119E-24D4A58A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97EB-3937-CF47-632A-AB79336F1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BDD34-658D-FBE0-CDBB-ADCAB22B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12F8-9FBE-A30B-C7B0-79ED9036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F4879-2CB1-FBC4-FF3A-604B8D3D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6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3BA8-41B5-D264-EB34-E129FE6C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131061-0CED-E657-7524-8AC19052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C7F1-783A-D95D-20E5-991AB790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BB12-4152-C503-F434-2695E11E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26BA7-FBBC-AE7F-CDC3-4B6F51E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462D5-1826-AF13-4EC4-507E640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5ED44-7246-6A66-4CD1-44259C61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1013E-2CD4-AD17-EAD1-B681D2E1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2753C-FA46-70DE-A94A-211CD9EDC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13299-850C-4DC7-82C5-8D69D927F32C}" type="datetimeFigureOut">
              <a:rPr lang="en-US" smtClean="0"/>
              <a:t>28-Aug-24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ECEFC-7F33-A762-C29C-8C7F61557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E19FD-0E23-0188-F2A8-11365479C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83A86C-579A-467E-BFFB-4EE277C08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2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csc.gov.ae/en-us" TargetMode="External"/><Relationship Id="rId13" Type="http://schemas.openxmlformats.org/officeDocument/2006/relationships/hyperlink" Target="https://cips.ca/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mospi.gov.in/national-sample-survey-officensso" TargetMode="External"/><Relationship Id="rId12" Type="http://schemas.openxmlformats.org/officeDocument/2006/relationships/hyperlink" Target="https://www.numbeo.com/cost-of-living/in/Dubai" TargetMode="External"/><Relationship Id="rId17" Type="http://schemas.openxmlformats.org/officeDocument/2006/relationships/hyperlink" Target="https://drive.google.com/file/d/1GavOdgcb-2AOGt9a5jG7ohwQuk2q1L7S/view?usp=sharing" TargetMode="External"/><Relationship Id="rId2" Type="http://schemas.openxmlformats.org/officeDocument/2006/relationships/image" Target="../media/image21.jpeg"/><Relationship Id="rId16" Type="http://schemas.openxmlformats.org/officeDocument/2006/relationships/hyperlink" Target="https://drive.google.com/file/d/1gIak0ktCrLd-uLP49rIs6Yral4BxQYuj/view?usp=sharing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ons.gov.uk/" TargetMode="External"/><Relationship Id="rId11" Type="http://schemas.openxmlformats.org/officeDocument/2006/relationships/hyperlink" Target="https://distantjob.com/blog/how-many-developers-are-in-the-world/" TargetMode="External"/><Relationship Id="rId5" Type="http://schemas.openxmlformats.org/officeDocument/2006/relationships/hyperlink" Target="https://www.bls.gov/" TargetMode="External"/><Relationship Id="rId15" Type="http://schemas.openxmlformats.org/officeDocument/2006/relationships/hyperlink" Target="https://docs.google.com/spreadsheets/d/1a5DDWiDPuQ6SkFeep873HDY03re-F_Cv/edit?usp=sharing&amp;ouid=107068901947435637648&amp;rtpof=true&amp;sd=true" TargetMode="External"/><Relationship Id="rId10" Type="http://schemas.openxmlformats.org/officeDocument/2006/relationships/hyperlink" Target="https://www.griddynamics.com/blog/number-software-developers-world" TargetMode="External"/><Relationship Id="rId4" Type="http://schemas.openxmlformats.org/officeDocument/2006/relationships/image" Target="../media/image23.svg"/><Relationship Id="rId9" Type="http://schemas.openxmlformats.org/officeDocument/2006/relationships/hyperlink" Target="https://www.statcan.gc.ca/en/start" TargetMode="External"/><Relationship Id="rId14" Type="http://schemas.openxmlformats.org/officeDocument/2006/relationships/hyperlink" Target="https://drive.google.com/file/d/1nP4Kpj-3nO5d8dM52KWx7m6fXIz4nmVe/view?usp=shari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ohamed-salah-54998a263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www.linkedin.com/in/abdullah-tarek11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linkedin.com/in/abdelrahman-khamis-49829527a" TargetMode="External"/><Relationship Id="rId5" Type="http://schemas.openxmlformats.org/officeDocument/2006/relationships/hyperlink" Target="https://www.linkedin.com/in/zeyad-aly01014727317?lipi=urn%3Ali%3Apage%3Ad_flagship3_profile_view_base_contact_details%3BZZzPVyLgTcekNzRXDXsw0w%3D%3D" TargetMode="External"/><Relationship Id="rId4" Type="http://schemas.openxmlformats.org/officeDocument/2006/relationships/image" Target="../media/image25.sv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orking in a factory&#10;&#10;Description automatically generated">
            <a:extLst>
              <a:ext uri="{FF2B5EF4-FFF2-40B4-BE49-F238E27FC236}">
                <a16:creationId xmlns:a16="http://schemas.microsoft.com/office/drawing/2014/main" id="{D1B1FAE9-8F39-B6D8-6232-108782574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5442"/>
            <a:ext cx="12192000" cy="68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36355-1C4D-1FA9-2B6A-44177D3F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9" y="-6858610"/>
            <a:ext cx="2427870" cy="24278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79" y="72570"/>
            <a:ext cx="2195726" cy="2195726"/>
          </a:xfrm>
          <a:prstGeom prst="rect">
            <a:avLst/>
          </a:prstGeom>
        </p:spPr>
      </p:pic>
      <p:pic>
        <p:nvPicPr>
          <p:cNvPr id="7" name="Picture 6" descr="A green circle with white square in center&#10;&#10;Description automatically generated">
            <a:extLst>
              <a:ext uri="{FF2B5EF4-FFF2-40B4-BE49-F238E27FC236}">
                <a16:creationId xmlns:a16="http://schemas.microsoft.com/office/drawing/2014/main" id="{57767A92-17C0-3661-9C37-EC308FB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030" y="813933"/>
            <a:ext cx="2143125" cy="2143125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8159AD5-860D-625A-DCA4-7C5150A25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18" y="-4380549"/>
            <a:ext cx="4172532" cy="410538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4C17F7C-F02F-DE8F-DE39-000DF6E71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53" y="2460504"/>
            <a:ext cx="4779586" cy="425302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887F-79EC-C608-FBA7-0F1B84728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153" y="3724436"/>
            <a:ext cx="4172532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55F98-D4A5-64B7-0A48-2E221B43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9" y="-6858610"/>
            <a:ext cx="2427870" cy="24278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79" y="-6858610"/>
            <a:ext cx="2195726" cy="219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67A92-17C0-3661-9C37-EC308FB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8849" y="360466"/>
            <a:ext cx="2460104" cy="2460104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8159AD5-860D-625A-DCA4-7C5150A25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18" y="-4380549"/>
            <a:ext cx="4172532" cy="410538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4C17F7C-F02F-DE8F-DE39-000DF6E71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39" y="-4595820"/>
            <a:ext cx="4779586" cy="425302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887F-79EC-C608-FBA7-0F1B84728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43" y="3274494"/>
            <a:ext cx="5692303" cy="3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71C77-BAB5-8D08-B01C-A27EBBDC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F4DA32-52FE-C925-950B-0EC27936A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33265"/>
              </p:ext>
            </p:extLst>
          </p:nvPr>
        </p:nvGraphicFramePr>
        <p:xfrm>
          <a:off x="1683658" y="597503"/>
          <a:ext cx="3004457" cy="461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57">
                  <a:extLst>
                    <a:ext uri="{9D8B030D-6E8A-4147-A177-3AD203B41FA5}">
                      <a16:colId xmlns:a16="http://schemas.microsoft.com/office/drawing/2014/main" val="1284712570"/>
                    </a:ext>
                  </a:extLst>
                </a:gridCol>
              </a:tblGrid>
              <a:tr h="109790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653450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United States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9076763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United Kingdom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281106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317684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United Arab Emirates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728337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Canada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1164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981540-5697-EDF1-EEA5-DEB1462B3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39"/>
              </p:ext>
            </p:extLst>
          </p:nvPr>
        </p:nvGraphicFramePr>
        <p:xfrm>
          <a:off x="7503886" y="597503"/>
          <a:ext cx="3331029" cy="461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1029">
                  <a:extLst>
                    <a:ext uri="{9D8B030D-6E8A-4147-A177-3AD203B41FA5}">
                      <a16:colId xmlns:a16="http://schemas.microsoft.com/office/drawing/2014/main" val="1284712570"/>
                    </a:ext>
                  </a:extLst>
                </a:gridCol>
              </a:tblGrid>
              <a:tr h="10979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Languages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653450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Python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9076763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Java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281106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317684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Scala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728337"/>
                  </a:ext>
                </a:extLst>
              </a:tr>
              <a:tr h="70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116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6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55F98-D4A5-64B7-0A48-2E221B43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9" y="-6858610"/>
            <a:ext cx="2427870" cy="24278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79" y="-6858610"/>
            <a:ext cx="2195726" cy="2195726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8159AD5-860D-625A-DCA4-7C5150A25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18" y="-4380549"/>
            <a:ext cx="4172532" cy="410538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4C17F7C-F02F-DE8F-DE39-000DF6E71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39" y="-4595820"/>
            <a:ext cx="4779586" cy="425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6A1DC-03A3-C395-AEF1-A9D6288E8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2" y="201930"/>
            <a:ext cx="10777356" cy="6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7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C0DCD-17B0-7F62-6E47-5D599CC9E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EACEC1-8DD6-1C96-D5FB-9EDB8096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DA2387-E108-E33C-1F93-253D9F60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9257"/>
              </p:ext>
            </p:extLst>
          </p:nvPr>
        </p:nvGraphicFramePr>
        <p:xfrm>
          <a:off x="788582" y="0"/>
          <a:ext cx="10515600" cy="4813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44FF71D-CC59-1924-22BB-D1AE017B176E}"/>
              </a:ext>
            </a:extLst>
          </p:cNvPr>
          <p:cNvGrpSpPr/>
          <p:nvPr/>
        </p:nvGrpSpPr>
        <p:grpSpPr>
          <a:xfrm>
            <a:off x="1531089" y="5117805"/>
            <a:ext cx="9129823" cy="1105786"/>
            <a:chOff x="1580707" y="5117805"/>
            <a:chExt cx="9129823" cy="11057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92B259-F72F-EBCE-29F5-B5B33A0AB3EB}"/>
                </a:ext>
              </a:extLst>
            </p:cNvPr>
            <p:cNvSpPr txBox="1"/>
            <p:nvPr/>
          </p:nvSpPr>
          <p:spPr>
            <a:xfrm>
              <a:off x="1640958" y="5174512"/>
              <a:ext cx="89100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Developers are increasing by almost 1 million per year, and that's a good sign as the demand for IT jobs is still rising, so let's embark into the IT journey and have a fruitful life.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D88B5D1-3548-074D-872D-5D8099242D1F}"/>
                </a:ext>
              </a:extLst>
            </p:cNvPr>
            <p:cNvSpPr/>
            <p:nvPr/>
          </p:nvSpPr>
          <p:spPr>
            <a:xfrm>
              <a:off x="1580707" y="5117805"/>
              <a:ext cx="9129823" cy="1105786"/>
            </a:xfrm>
            <a:prstGeom prst="round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67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85800" y="6343453"/>
            <a:ext cx="313164" cy="313164"/>
            <a:chOff x="0" y="0"/>
            <a:chExt cx="123719" cy="123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23719" cy="1999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1321" y="6338010"/>
            <a:ext cx="313164" cy="313164"/>
            <a:chOff x="0" y="0"/>
            <a:chExt cx="123719" cy="1237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3719" cy="1999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6842" y="6338010"/>
            <a:ext cx="313164" cy="313164"/>
            <a:chOff x="0" y="0"/>
            <a:chExt cx="123719" cy="1237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3719" cy="1999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8124735" y="2380992"/>
            <a:ext cx="3381465" cy="4025554"/>
          </a:xfrm>
          <a:custGeom>
            <a:avLst/>
            <a:gdLst/>
            <a:ahLst/>
            <a:cxnLst/>
            <a:rect l="l" t="t" r="r" b="b"/>
            <a:pathLst>
              <a:path w="5072198" h="6038331">
                <a:moveTo>
                  <a:pt x="0" y="0"/>
                </a:moveTo>
                <a:lnTo>
                  <a:pt x="5072198" y="0"/>
                </a:lnTo>
                <a:lnTo>
                  <a:pt x="5072198" y="6038331"/>
                </a:lnTo>
                <a:lnTo>
                  <a:pt x="0" y="6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6095" y="0"/>
            <a:ext cx="5399906" cy="71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608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Sources &amp; Deliverables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713593"/>
            <a:ext cx="6174431" cy="1750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9851" lvl="1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400" dirty="0"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Average Annual Salaries:</a:t>
            </a: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/>
              <a:t>USA: </a:t>
            </a:r>
            <a:r>
              <a:rPr lang="en-US" sz="1200" dirty="0">
                <a:hlinkClick r:id="rId5"/>
              </a:rPr>
              <a:t>Bureau of Labor Statistics</a:t>
            </a:r>
            <a:endParaRPr lang="en-US" sz="1200" dirty="0"/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UK: </a:t>
            </a:r>
            <a:r>
              <a:rPr lang="en-US" sz="1200" dirty="0">
                <a:sym typeface="Arial Bold"/>
                <a:hlinkClick r:id="rId6"/>
              </a:rPr>
              <a:t>Office for National Statistics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India: </a:t>
            </a:r>
            <a:r>
              <a:rPr lang="en-US" sz="1200" dirty="0">
                <a:sym typeface="Arial Bold"/>
                <a:hlinkClick r:id="rId7"/>
              </a:rPr>
              <a:t>National Sample Survey Office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UAE: </a:t>
            </a:r>
            <a:r>
              <a:rPr lang="en-US" sz="1200" dirty="0">
                <a:sym typeface="Arial Bold"/>
                <a:hlinkClick r:id="rId8"/>
              </a:rPr>
              <a:t>Federal Competitiveness and Statistics Authority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Canada: </a:t>
            </a:r>
            <a:r>
              <a:rPr lang="en-US" sz="1200" dirty="0">
                <a:sym typeface="Arial Bold"/>
                <a:hlinkClick r:id="rId9"/>
              </a:rPr>
              <a:t>Statistics Canada</a:t>
            </a:r>
            <a:endParaRPr lang="en-US" sz="1200" dirty="0">
              <a:sym typeface="Arial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F27D624-D81E-A202-E377-8648283E5499}"/>
              </a:ext>
            </a:extLst>
          </p:cNvPr>
          <p:cNvSpPr txBox="1"/>
          <p:nvPr/>
        </p:nvSpPr>
        <p:spPr>
          <a:xfrm>
            <a:off x="696095" y="2605441"/>
            <a:ext cx="6174431" cy="1750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9851" lvl="1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400" dirty="0"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Estimated Number of Programmers:</a:t>
            </a: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/>
              <a:t>USA: </a:t>
            </a:r>
            <a:r>
              <a:rPr lang="en-US" sz="1200" dirty="0">
                <a:hlinkClick r:id="rId10"/>
              </a:rPr>
              <a:t>Evans Data Corporation</a:t>
            </a:r>
            <a:endParaRPr lang="en-US" sz="1200" dirty="0"/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UK: </a:t>
            </a:r>
            <a:r>
              <a:rPr lang="en-US" sz="1200" dirty="0">
                <a:sym typeface="Arial Bold"/>
                <a:hlinkClick r:id="rId11"/>
              </a:rPr>
              <a:t>Stack Overflow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India: </a:t>
            </a:r>
            <a:r>
              <a:rPr lang="en-US" sz="1200" dirty="0">
                <a:sym typeface="Arial Bold"/>
                <a:hlinkClick r:id="rId10"/>
              </a:rPr>
              <a:t>Evans Data Corporation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UAE: </a:t>
            </a:r>
            <a:r>
              <a:rPr lang="en-US" sz="1200" dirty="0" err="1">
                <a:sym typeface="Arial Bold"/>
                <a:hlinkClick r:id="rId12"/>
              </a:rPr>
              <a:t>Numbeo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</a:rPr>
              <a:t>Canada: </a:t>
            </a:r>
            <a:r>
              <a:rPr lang="en-US" sz="1200" dirty="0">
                <a:sym typeface="Arial Bold"/>
                <a:hlinkClick r:id="rId13"/>
              </a:rPr>
              <a:t>Canadian Information Processing Society</a:t>
            </a:r>
            <a:endParaRPr lang="en-US" sz="1200" dirty="0">
              <a:sym typeface="Arial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44BFA-0660-77F4-3CF5-DF7D2229DA97}"/>
              </a:ext>
            </a:extLst>
          </p:cNvPr>
          <p:cNvSpPr txBox="1"/>
          <p:nvPr/>
        </p:nvSpPr>
        <p:spPr>
          <a:xfrm>
            <a:off x="685799" y="4524504"/>
            <a:ext cx="6174431" cy="1441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9851" lvl="1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400" dirty="0"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Deliverables Links:</a:t>
            </a: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hlinkClick r:id="rId14"/>
              </a:rPr>
              <a:t>Python Script</a:t>
            </a:r>
            <a:endParaRPr lang="en-US" sz="1200" dirty="0"/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  <a:hlinkClick r:id="rId15"/>
              </a:rPr>
              <a:t>Excel Sheets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  <a:hlinkClick r:id="rId16"/>
              </a:rPr>
              <a:t>Power Bi</a:t>
            </a:r>
            <a:endParaRPr lang="en-US" sz="1200" dirty="0">
              <a:sym typeface="Arial Bold"/>
            </a:endParaRPr>
          </a:p>
          <a:p>
            <a:pPr marL="817051" lvl="2" indent="-179926" defTabSz="609630">
              <a:lnSpc>
                <a:spcPts val="2333"/>
              </a:lnSpc>
              <a:buFont typeface="Arial"/>
              <a:buChar char="•"/>
            </a:pPr>
            <a:r>
              <a:rPr lang="en-US" sz="1200" dirty="0">
                <a:sym typeface="Arial Bold"/>
                <a:hlinkClick r:id="rId17"/>
              </a:rPr>
              <a:t>SQL Code</a:t>
            </a:r>
            <a:endParaRPr lang="en-US" sz="1200" dirty="0"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/>
          <p:cNvSpPr/>
          <p:nvPr/>
        </p:nvSpPr>
        <p:spPr>
          <a:xfrm>
            <a:off x="2463477" y="-1952910"/>
            <a:ext cx="10263323" cy="10918429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7156174" y="1538416"/>
            <a:ext cx="5223989" cy="5557435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85800" y="6335633"/>
            <a:ext cx="313164" cy="313164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321" y="6244734"/>
            <a:ext cx="326688" cy="409605"/>
            <a:chOff x="0" y="-38100"/>
            <a:chExt cx="129062" cy="161819"/>
          </a:xfrm>
        </p:grpSpPr>
        <p:sp>
          <p:nvSpPr>
            <p:cNvPr id="9" name="Freeform 9"/>
            <p:cNvSpPr/>
            <p:nvPr/>
          </p:nvSpPr>
          <p:spPr>
            <a:xfrm>
              <a:off x="5343" y="-2189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4764" y="6332836"/>
            <a:ext cx="313164" cy="313164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5800" y="601724"/>
            <a:ext cx="6470373" cy="12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43"/>
              </a:lnSpc>
              <a:spcBef>
                <a:spcPct val="0"/>
              </a:spcBef>
            </a:pPr>
            <a:r>
              <a:rPr lang="en-US" sz="767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85800" y="2078953"/>
            <a:ext cx="3235187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78F97-E0BD-8ABF-B287-9A7C35CC4190}"/>
              </a:ext>
            </a:extLst>
          </p:cNvPr>
          <p:cNvSpPr txBox="1"/>
          <p:nvPr/>
        </p:nvSpPr>
        <p:spPr>
          <a:xfrm>
            <a:off x="973984" y="2521981"/>
            <a:ext cx="2658817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Arial Bold" panose="020B0704020202020204" pitchFamily="34" charset="0"/>
                <a:cs typeface="Arial Bold" panose="020B0704020202020204" pitchFamily="34" charset="0"/>
                <a:hlinkClick r:id="rId5"/>
              </a:rPr>
              <a:t>Zeyad Aly</a:t>
            </a:r>
            <a:endParaRPr lang="en-US" sz="200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 Bold" panose="020B0704020202020204" pitchFamily="34" charset="0"/>
                <a:cs typeface="Arial Bold" panose="020B0704020202020204" pitchFamily="34" charset="0"/>
                <a:hlinkClick r:id="rId6"/>
              </a:rPr>
              <a:t>Abdelrahman </a:t>
            </a:r>
            <a:r>
              <a:rPr lang="en-US" sz="2000" dirty="0" err="1">
                <a:latin typeface="Arial Bold" panose="020B0704020202020204" pitchFamily="34" charset="0"/>
                <a:cs typeface="Arial Bold" panose="020B0704020202020204" pitchFamily="34" charset="0"/>
                <a:hlinkClick r:id="rId6"/>
              </a:rPr>
              <a:t>Yousri</a:t>
            </a:r>
            <a:endParaRPr lang="en-US" sz="200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 Bold" panose="020B0704020202020204" pitchFamily="34" charset="0"/>
                <a:cs typeface="Arial Bold" panose="020B0704020202020204" pitchFamily="34" charset="0"/>
                <a:hlinkClick r:id="rId7"/>
              </a:rPr>
              <a:t>Abdullah Tarek</a:t>
            </a:r>
            <a:endParaRPr lang="en-US" sz="200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 Bold" panose="020B0704020202020204" pitchFamily="34" charset="0"/>
                <a:cs typeface="Arial Bold" panose="020B0704020202020204" pitchFamily="34" charset="0"/>
                <a:hlinkClick r:id="rId8"/>
              </a:rPr>
              <a:t>Mohamed Salah</a:t>
            </a:r>
            <a:endParaRPr lang="en-US" sz="2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A81E0F-420A-B980-2F9A-B9032DDEF4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4" y="2723109"/>
            <a:ext cx="409603" cy="4096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1CC3EB-C6C9-1EA1-1B94-DBFC81719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4" y="3381553"/>
            <a:ext cx="409603" cy="409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D1BA92-B4C5-44C8-1EF0-2DC27EDA9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4" y="3959231"/>
            <a:ext cx="409603" cy="409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AA95CC-857F-95D5-D1B7-D1EF8B8E89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0" y="4585752"/>
            <a:ext cx="409603" cy="409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working on a conveyor belt&#10;&#10;Description automatically generated">
            <a:extLst>
              <a:ext uri="{FF2B5EF4-FFF2-40B4-BE49-F238E27FC236}">
                <a16:creationId xmlns:a16="http://schemas.microsoft.com/office/drawing/2014/main" id="{262A1D3D-7394-8186-4F85-784DDE74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08" y="0"/>
            <a:ext cx="12278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person sitting at a machine&#10;&#10;Description automatically generated">
            <a:extLst>
              <a:ext uri="{FF2B5EF4-FFF2-40B4-BE49-F238E27FC236}">
                <a16:creationId xmlns:a16="http://schemas.microsoft.com/office/drawing/2014/main" id="{1467E830-5ECB-776B-6E35-DB5AC1E8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62586" cy="68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tablet and several robotic arms&#10;&#10;Description automatically generated">
            <a:extLst>
              <a:ext uri="{FF2B5EF4-FFF2-40B4-BE49-F238E27FC236}">
                <a16:creationId xmlns:a16="http://schemas.microsoft.com/office/drawing/2014/main" id="{505C6766-0B5C-4F68-99F9-6C2042DCB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E93D8-5E27-C098-40A4-8F920151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" name="Picture 10" descr="A black and grey icon with arrows pointing to a circular object&#10;&#10;Description automatically generated">
            <a:extLst>
              <a:ext uri="{FF2B5EF4-FFF2-40B4-BE49-F238E27FC236}">
                <a16:creationId xmlns:a16="http://schemas.microsoft.com/office/drawing/2014/main" id="{56227BA6-C3C7-AECF-A030-D0CB2B17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91" y="1822842"/>
            <a:ext cx="3799853" cy="3799853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E1E845-E2DE-FFD0-6009-AAC79B495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86" y="2057649"/>
            <a:ext cx="1726915" cy="1726915"/>
          </a:xfrm>
          <a:prstGeom prst="rect">
            <a:avLst/>
          </a:prstGeom>
        </p:spPr>
      </p:pic>
      <p:pic>
        <p:nvPicPr>
          <p:cNvPr id="5" name="Picture 4" descr="A black and white cloud with arrows&#10;&#10;Description automatically generated">
            <a:extLst>
              <a:ext uri="{FF2B5EF4-FFF2-40B4-BE49-F238E27FC236}">
                <a16:creationId xmlns:a16="http://schemas.microsoft.com/office/drawing/2014/main" id="{BF536B21-D64C-5A67-2D32-BDF74A5DC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t="12725" r="15278" b="14256"/>
          <a:stretch/>
        </p:blipFill>
        <p:spPr>
          <a:xfrm>
            <a:off x="1174336" y="1915147"/>
            <a:ext cx="1997852" cy="2011921"/>
          </a:xfrm>
          <a:prstGeom prst="rect">
            <a:avLst/>
          </a:prstGeom>
        </p:spPr>
      </p:pic>
      <p:pic>
        <p:nvPicPr>
          <p:cNvPr id="26" name="Picture 25" descr="A greyscale shot of a computer screen&#10;&#10;Description automatically generated">
            <a:extLst>
              <a:ext uri="{FF2B5EF4-FFF2-40B4-BE49-F238E27FC236}">
                <a16:creationId xmlns:a16="http://schemas.microsoft.com/office/drawing/2014/main" id="{41AC5FB9-4852-A4B2-D70B-68DA31B83E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24863" r="15945" b="25597"/>
          <a:stretch/>
        </p:blipFill>
        <p:spPr>
          <a:xfrm>
            <a:off x="4802960" y="98818"/>
            <a:ext cx="2261067" cy="1644597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0FE767-C776-079A-4B5D-4B16CB7B7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2" y="4907617"/>
            <a:ext cx="1743068" cy="173966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401456-AEAC-F139-A043-20AFF6C9A2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75" y="4907617"/>
            <a:ext cx="1640819" cy="16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FC003-F5AE-EB73-758C-A8EC4D44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1BA6A4-FEED-14D0-415E-3C15FB57BE5F}"/>
              </a:ext>
            </a:extLst>
          </p:cNvPr>
          <p:cNvSpPr txBox="1"/>
          <p:nvPr/>
        </p:nvSpPr>
        <p:spPr>
          <a:xfrm>
            <a:off x="552450" y="1543048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Global Opportunities for IT Jobs: An Analytical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031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36B26-1D3C-E375-8305-1A028EA1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89" y="685799"/>
            <a:ext cx="2103120" cy="210312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46" y="685799"/>
            <a:ext cx="2103120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67A92-17C0-3661-9C37-EC308FB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4887" y="404336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62F29-0F04-8B51-FD59-DAC45671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298" y="836130"/>
            <a:ext cx="2232765" cy="2232765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547" y="1048656"/>
            <a:ext cx="2232765" cy="2232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67A92-17C0-3661-9C37-EC308FB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2757" y="1136932"/>
            <a:ext cx="4386434" cy="43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4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F7332-AEFF-9078-AD8B-02FED2D5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C7ADF237-74E0-8BD5-7B5A-87A9A9235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21" y="122762"/>
            <a:ext cx="2427870" cy="242787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55D448E-5175-F0C9-C353-E0BF48215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889" y="794656"/>
            <a:ext cx="2103120" cy="2103120"/>
          </a:xfrm>
          <a:prstGeom prst="rect">
            <a:avLst/>
          </a:prstGeom>
        </p:spPr>
      </p:pic>
      <p:pic>
        <p:nvPicPr>
          <p:cNvPr id="7" name="Picture 6" descr="A green circle with white square in center&#10;&#10;Description automatically generated">
            <a:extLst>
              <a:ext uri="{FF2B5EF4-FFF2-40B4-BE49-F238E27FC236}">
                <a16:creationId xmlns:a16="http://schemas.microsoft.com/office/drawing/2014/main" id="{57767A92-17C0-3661-9C37-EC308FB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030" y="813933"/>
            <a:ext cx="2143125" cy="2143125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8159AD5-860D-625A-DCA4-7C5150A25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0" y="2600823"/>
            <a:ext cx="4172532" cy="410538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4C17F7C-F02F-DE8F-DE39-000DF6E71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86" y="3301746"/>
            <a:ext cx="3996552" cy="35562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887F-79EC-C608-FBA7-0F1B84728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153" y="3724436"/>
            <a:ext cx="4172532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0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170</Words>
  <Application>Microsoft Office PowerPoint</Application>
  <PresentationFormat>Widescreen</PresentationFormat>
  <Paragraphs>55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Aptos Narrow</vt:lpstr>
      <vt:lpstr>Arial</vt:lpstr>
      <vt:lpstr>Arial Bold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Khamis</dc:creator>
  <cp:lastModifiedBy>Zeyad Aly</cp:lastModifiedBy>
  <cp:revision>10</cp:revision>
  <dcterms:created xsi:type="dcterms:W3CDTF">2024-08-26T12:47:03Z</dcterms:created>
  <dcterms:modified xsi:type="dcterms:W3CDTF">2024-08-28T18:03:20Z</dcterms:modified>
</cp:coreProperties>
</file>